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ngesInfos/changesInfo1.xml" ContentType="application/vnd.ms-powerpoint.changesinfo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5" r:id="rId7"/>
    <p:sldId id="268" r:id="rId8"/>
    <p:sldId id="266" r:id="rId9"/>
    <p:sldId id="267" r:id="rId10"/>
    <p:sldId id="264" r:id="rId11"/>
    <p:sldId id="262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-62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P DAS" userId="369fb4814312a44c" providerId="LiveId" clId="{4949AC2C-18CB-4553-910F-BD938C0CD358}"/>
    <pc:docChg chg="custSel modSld">
      <pc:chgData name="DIP DAS" userId="369fb4814312a44c" providerId="LiveId" clId="{4949AC2C-18CB-4553-910F-BD938C0CD358}" dt="2023-08-12T17:12:33.659" v="202" actId="20577"/>
      <pc:docMkLst>
        <pc:docMk/>
      </pc:docMkLst>
      <pc:sldChg chg="modSp mod">
        <pc:chgData name="DIP DAS" userId="369fb4814312a44c" providerId="LiveId" clId="{4949AC2C-18CB-4553-910F-BD938C0CD358}" dt="2023-08-12T17:10:39.633" v="138" actId="20577"/>
        <pc:sldMkLst>
          <pc:docMk/>
          <pc:sldMk cId="4117138829" sldId="257"/>
        </pc:sldMkLst>
        <pc:spChg chg="mod">
          <ac:chgData name="DIP DAS" userId="369fb4814312a44c" providerId="LiveId" clId="{4949AC2C-18CB-4553-910F-BD938C0CD358}" dt="2023-08-12T17:10:39.633" v="138" actId="20577"/>
          <ac:spMkLst>
            <pc:docMk/>
            <pc:sldMk cId="4117138829" sldId="257"/>
            <ac:spMk id="3" creationId="{C99176AA-0F51-9373-F29C-E3FF24468838}"/>
          </ac:spMkLst>
        </pc:spChg>
      </pc:sldChg>
      <pc:sldChg chg="modSp mod">
        <pc:chgData name="DIP DAS" userId="369fb4814312a44c" providerId="LiveId" clId="{4949AC2C-18CB-4553-910F-BD938C0CD358}" dt="2023-08-12T17:12:33.659" v="202" actId="20577"/>
        <pc:sldMkLst>
          <pc:docMk/>
          <pc:sldMk cId="388512984" sldId="259"/>
        </pc:sldMkLst>
        <pc:spChg chg="mod">
          <ac:chgData name="DIP DAS" userId="369fb4814312a44c" providerId="LiveId" clId="{4949AC2C-18CB-4553-910F-BD938C0CD358}" dt="2023-08-12T17:12:33.659" v="202" actId="20577"/>
          <ac:spMkLst>
            <pc:docMk/>
            <pc:sldMk cId="388512984" sldId="259"/>
            <ac:spMk id="3" creationId="{9A8A8B11-72F0-D686-68B8-FB97F4ACB556}"/>
          </ac:spMkLst>
        </pc:spChg>
        <pc:spChg chg="mod">
          <ac:chgData name="DIP DAS" userId="369fb4814312a44c" providerId="LiveId" clId="{4949AC2C-18CB-4553-910F-BD938C0CD358}" dt="2023-08-12T17:12:02.689" v="158" actId="20577"/>
          <ac:spMkLst>
            <pc:docMk/>
            <pc:sldMk cId="388512984" sldId="259"/>
            <ac:spMk id="9" creationId="{2EFE228F-4282-6389-E3CE-7F5E242462D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0A07BF-63A3-421E-EE56-7D61BCD3D8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4B055B3-3448-14AA-85BD-4CA0388ABD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4749FDA-2534-A89C-68A1-68CAD09F8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71F6-E99B-45EA-AC45-7F8A3B4A7B7D}" type="datetimeFigureOut">
              <a:rPr lang="en-IN" smtClean="0"/>
              <a:pPr/>
              <a:t>29-05-2024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91345CF-BACD-F131-8FE2-8862139A4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5B299FB-32CC-A621-CF07-72BB9DFC1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A68-3A59-4658-AD2D-1F838EDB724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793268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BB423E-DAA9-37F5-E787-E4319C2A3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3E10B6E-1565-3CEF-FB13-B4651CB400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97CD0B2-B920-CAB2-0ED5-FCEBFF923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71F6-E99B-45EA-AC45-7F8A3B4A7B7D}" type="datetimeFigureOut">
              <a:rPr lang="en-IN" smtClean="0"/>
              <a:pPr/>
              <a:t>29-05-2024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C8DBC06-34E7-5722-501F-017662AFD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63FF954-2536-5EA1-DB52-DE070A286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A68-3A59-4658-AD2D-1F838EDB724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739392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0661C822-508D-0D80-50ED-18DCC5C74F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41C0977-61A0-2C7B-CC0C-B967A2AAD8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0931439-931F-A0EE-387B-07E1A585E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71F6-E99B-45EA-AC45-7F8A3B4A7B7D}" type="datetimeFigureOut">
              <a:rPr lang="en-IN" smtClean="0"/>
              <a:pPr/>
              <a:t>29-05-2024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6364DAF-01EE-3A70-88EF-BAF6F8A22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778C3AE-E444-FEC2-B1BD-E648CBD4D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A68-3A59-4658-AD2D-1F838EDB724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859376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FC4047-45B9-FA61-D645-88F8D6086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3BC83A9-4E1B-6C63-FB9D-C063A48CE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58A9B58-3D88-05B2-C7E0-3EC49AFF5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71F6-E99B-45EA-AC45-7F8A3B4A7B7D}" type="datetimeFigureOut">
              <a:rPr lang="en-IN" smtClean="0"/>
              <a:pPr/>
              <a:t>29-05-2024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72128B7-123E-AE6A-D3DE-36C053071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957FDE-6011-5E24-3275-6A9A7337E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A68-3A59-4658-AD2D-1F838EDB724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864787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4C9E20-0ECA-019C-7D59-ECFFA26C4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3E19255-9991-5353-FBFF-BBA39E209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834841B-A579-DA76-EFFE-E2FC6CDD3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71F6-E99B-45EA-AC45-7F8A3B4A7B7D}" type="datetimeFigureOut">
              <a:rPr lang="en-IN" smtClean="0"/>
              <a:pPr/>
              <a:t>29-05-2024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963BED5-A332-D30F-7890-6120134E7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A489E7A-4487-85E6-0251-DA752B083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A68-3A59-4658-AD2D-1F838EDB724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981707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59078D-661A-D6B0-DE4F-0BCEC8AB3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5F34BC3-34D2-BF97-43B7-38CE77B2AA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D801C12-7BD1-140B-29D4-A10DE77E22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7269782-C71E-AE7A-3414-EB86179DC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71F6-E99B-45EA-AC45-7F8A3B4A7B7D}" type="datetimeFigureOut">
              <a:rPr lang="en-IN" smtClean="0"/>
              <a:pPr/>
              <a:t>29-05-2024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DBBDA14-7D7A-0F69-C570-248FB49D2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1BF35CC-8F6E-3E1B-E44C-DD66C0A3D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A68-3A59-4658-AD2D-1F838EDB724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787285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ED2A3C-0CAE-F105-547D-F6E372A4C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C1EA542-AD14-4B64-751F-CA74D4126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1ADC34A-C033-B8AF-603D-5962B57A34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083769C-5FAB-D4A9-96FB-5D82E204CA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88E11DC6-206E-76E0-09FB-6C7EECC2B2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CB43BF97-2FF0-B311-FC44-2B12E6ABE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71F6-E99B-45EA-AC45-7F8A3B4A7B7D}" type="datetimeFigureOut">
              <a:rPr lang="en-IN" smtClean="0"/>
              <a:pPr/>
              <a:t>29-05-2024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F29AAA5-9CAC-CA0B-E899-03C5021C1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28FFB9C4-CBEF-398C-C885-044530F96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A68-3A59-4658-AD2D-1F838EDB724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38329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FC0713-7513-CEA2-CC59-AC4E57E79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D3D2515-AAFB-15AA-BFF9-C50298308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71F6-E99B-45EA-AC45-7F8A3B4A7B7D}" type="datetimeFigureOut">
              <a:rPr lang="en-IN" smtClean="0"/>
              <a:pPr/>
              <a:t>29-05-2024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BB311AA-76A0-4B51-9B84-8AFCC4E0D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7DBB897-48DD-8BC4-C233-730B7C449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A68-3A59-4658-AD2D-1F838EDB724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589963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5C129F7-2C26-BE8A-0285-15881E363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71F6-E99B-45EA-AC45-7F8A3B4A7B7D}" type="datetimeFigureOut">
              <a:rPr lang="en-IN" smtClean="0"/>
              <a:pPr/>
              <a:t>29-05-2024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5630A33-649D-8E49-3006-62A1F7CD3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CB53B7F-40C2-F77C-566C-373217699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A68-3A59-4658-AD2D-1F838EDB724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013736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A134C0-4D92-AACB-97D7-4B60ED851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AD8C6CC-2D9C-DF1B-3C60-89F618C5A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ED03336-52EA-BA23-3E1D-41AD89CAE2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B3D6F92-2BF4-85F9-A7FC-B522E3023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71F6-E99B-45EA-AC45-7F8A3B4A7B7D}" type="datetimeFigureOut">
              <a:rPr lang="en-IN" smtClean="0"/>
              <a:pPr/>
              <a:t>29-05-2024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567447D-2EE5-BCFD-E38B-0FB91D9CF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58CA25F-0A16-5AC1-3B94-06B161E0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A68-3A59-4658-AD2D-1F838EDB724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552084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C89ADD-4368-0E6B-6EDD-DB81A301E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643A769-DDE9-DA01-27E6-DAE25DBB92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D2FE24C-F74C-143F-D53E-BDFE93B27A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077118E-3310-3CF6-7B8B-3BE437A71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71F6-E99B-45EA-AC45-7F8A3B4A7B7D}" type="datetimeFigureOut">
              <a:rPr lang="en-IN" smtClean="0"/>
              <a:pPr/>
              <a:t>29-05-2024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D6126FC-5ADE-8CDE-6DB0-529949716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FF3C3BB-35E1-F944-F301-E3BE22015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A68-3A59-4658-AD2D-1F838EDB724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966028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93BAB9B6-4040-E7F9-6B75-3ABF0413F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8BFF783-8D51-941B-8E14-50A48BEFE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C39F771-1135-FCBE-ACD0-D7F4F6B65E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371F6-E99B-45EA-AC45-7F8A3B4A7B7D}" type="datetimeFigureOut">
              <a:rPr lang="en-IN" smtClean="0"/>
              <a:pPr/>
              <a:t>29-05-2024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5EE07BC-D5E6-3A1E-CF62-144799DE60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BF764FD-C0D0-331D-D2F3-B09C1E659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E2A68-3A59-4658-AD2D-1F838EDB724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050564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42E88B-C271-9C67-9444-83109D1D6D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6376" y="572803"/>
            <a:ext cx="6956176" cy="1034911"/>
          </a:xfrm>
        </p:spPr>
        <p:txBody>
          <a:bodyPr>
            <a:normAutofit/>
          </a:bodyPr>
          <a:lstStyle/>
          <a:p>
            <a:r>
              <a:rPr lang="en-US" b="1" u="sng" dirty="0"/>
              <a:t>Make Education Easy</a:t>
            </a:r>
            <a:endParaRPr lang="en-IN" b="1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DF74B8B-E23A-B7BF-12CB-ABE09E59DA61}"/>
              </a:ext>
            </a:extLst>
          </p:cNvPr>
          <p:cNvSpPr txBox="1"/>
          <p:nvPr/>
        </p:nvSpPr>
        <p:spPr>
          <a:xfrm flipH="1">
            <a:off x="4664448" y="4689875"/>
            <a:ext cx="4258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Mentor: Mrs.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Moumita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Chakraborty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44264D3-E5C9-4F72-755E-1FCB85F2D70A}"/>
              </a:ext>
            </a:extLst>
          </p:cNvPr>
          <p:cNvSpPr txBox="1"/>
          <p:nvPr/>
        </p:nvSpPr>
        <p:spPr>
          <a:xfrm>
            <a:off x="4664448" y="3429000"/>
            <a:ext cx="237172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Animesh Samanta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CSE, 4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Year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Roll: 24400120001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EB496A3-08FE-9CEA-7110-5EEAB7087059}"/>
              </a:ext>
            </a:extLst>
          </p:cNvPr>
          <p:cNvSpPr txBox="1"/>
          <p:nvPr/>
        </p:nvSpPr>
        <p:spPr>
          <a:xfrm>
            <a:off x="6981825" y="3429000"/>
            <a:ext cx="23717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Akash Chowdhury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CSE, 4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Year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Roll:24400120022</a:t>
            </a:r>
            <a:endParaRPr lang="en-IN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AFA7CBE-D53D-5BE1-45D9-1132E5359B5B}"/>
              </a:ext>
            </a:extLst>
          </p:cNvPr>
          <p:cNvSpPr txBox="1"/>
          <p:nvPr/>
        </p:nvSpPr>
        <p:spPr>
          <a:xfrm>
            <a:off x="5229225" y="2460513"/>
            <a:ext cx="2686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62B4D45-F94E-A301-5A44-05AB624E5B8D}"/>
              </a:ext>
            </a:extLst>
          </p:cNvPr>
          <p:cNvSpPr txBox="1"/>
          <p:nvPr/>
        </p:nvSpPr>
        <p:spPr>
          <a:xfrm>
            <a:off x="9353550" y="3429000"/>
            <a:ext cx="2114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Dip Das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IT, 4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Year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Roll:24400220003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59888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67097" y="313509"/>
            <a:ext cx="91178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u="sng" dirty="0">
                <a:latin typeface="+mj-lt"/>
              </a:rPr>
              <a:t>Code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2AB8A2C-42CD-E233-CDD5-9529EDFE0C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8118" y="1236839"/>
            <a:ext cx="4478368" cy="25190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9ADBC91A-3212-B25C-6430-C7E6CE95EA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51632" y="4105835"/>
            <a:ext cx="4543112" cy="25190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1FCAF535-4C61-80E6-6F38-8C554CF294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8118" y="4105835"/>
            <a:ext cx="4478368" cy="25190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ADFF0E88-C0F0-DCB8-9DA8-164C72BC28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51632" y="1236839"/>
            <a:ext cx="4543112" cy="251908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048260-2A78-939F-9640-E719F635FF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9912" y="313793"/>
            <a:ext cx="4311588" cy="928379"/>
          </a:xfrm>
        </p:spPr>
        <p:txBody>
          <a:bodyPr/>
          <a:lstStyle/>
          <a:p>
            <a:r>
              <a:rPr lang="en-US" b="1" u="sng" dirty="0"/>
              <a:t>Outcomes</a:t>
            </a:r>
            <a:endParaRPr lang="en-IN" b="1" u="sn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B655444-F57F-A09F-4719-70F177038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6772" y="1145747"/>
            <a:ext cx="9144000" cy="4566506"/>
          </a:xfrm>
        </p:spPr>
        <p:txBody>
          <a:bodyPr>
            <a:normAutofit lnSpcReduction="10000"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Improved Educational Quality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Convenience and Efficiency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Strengthened Tutor Community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Blended Learning Approach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Data-Driven Insights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Transformation of Education Delivery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73036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932C0B3-EAD0-2806-C9C4-3310F0ED237F}"/>
              </a:ext>
            </a:extLst>
          </p:cNvPr>
          <p:cNvSpPr txBox="1"/>
          <p:nvPr/>
        </p:nvSpPr>
        <p:spPr>
          <a:xfrm>
            <a:off x="4748858" y="2051786"/>
            <a:ext cx="360456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Algerian" panose="04020705040A02060702" pitchFamily="82" charset="0"/>
              </a:rPr>
              <a:t>Thank </a:t>
            </a:r>
          </a:p>
          <a:p>
            <a:r>
              <a:rPr lang="en-US" sz="6600" dirty="0">
                <a:latin typeface="Algerian" panose="04020705040A02060702" pitchFamily="82" charset="0"/>
              </a:rPr>
              <a:t>     You</a:t>
            </a:r>
            <a:endParaRPr lang="en-IN" sz="66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54219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44D354-66B7-E4FC-9E6C-74F3A76A17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566551"/>
            <a:ext cx="9144000" cy="812969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Objective Of This Project</a:t>
            </a:r>
            <a:endParaRPr lang="en-IN" b="1" u="sn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176AA-0F51-9373-F29C-E3FF244688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469" y="1606712"/>
            <a:ext cx="7261412" cy="4787153"/>
          </a:xfrm>
        </p:spPr>
        <p:txBody>
          <a:bodyPr>
            <a:no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Seamless Student-Tutor Interaction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Enabling Offline Learning Experiences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Enhanced Tutor-Student Connectivity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Bridging the Digital-Offline Divide</a:t>
            </a:r>
            <a:endParaRPr lang="en-IN" sz="2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Empowering Tutors and Students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Monitoring and Feedback Mechanism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DFD049C-27BB-98DD-F80B-AEF96E17BD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490" t="8525" r="9686" b="9385"/>
          <a:stretch/>
        </p:blipFill>
        <p:spPr>
          <a:xfrm>
            <a:off x="8139955" y="4173690"/>
            <a:ext cx="3155576" cy="176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17138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67C1C8-19B2-1D80-EDB4-B2E355EDD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318" y="242047"/>
            <a:ext cx="9144000" cy="928128"/>
          </a:xfrm>
        </p:spPr>
        <p:txBody>
          <a:bodyPr/>
          <a:lstStyle/>
          <a:p>
            <a:r>
              <a:rPr lang="en-US" b="1" u="sng" dirty="0"/>
              <a:t>Domain</a:t>
            </a:r>
            <a:endParaRPr lang="en-IN" b="1" u="sn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E5E3A26-E23E-7F7C-9808-A61E2B5963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4378" y="1773237"/>
            <a:ext cx="8650940" cy="3760787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3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Education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3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Online Platform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3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Traditional Education Enhancement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3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Technology and Innovation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3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Community Impact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858595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2C3299-2646-6031-02B0-CE0258598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5426" y="426128"/>
            <a:ext cx="9144000" cy="781235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Software and Technology Used</a:t>
            </a:r>
            <a:endParaRPr lang="en-IN" b="1" u="sn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C9234AC-C533-FA8A-5320-4185A0C9FF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7876" y="1773238"/>
            <a:ext cx="9144000" cy="2368456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 End Language: HTML, CSS, and JavaScript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Language: Python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Framework: Flask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Database:  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SQLite3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Establishing Database Connection:  SQL database engine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4BDCFA6-F455-D1D1-E0E5-0B9D20F48AE7}"/>
              </a:ext>
            </a:extLst>
          </p:cNvPr>
          <p:cNvSpPr txBox="1"/>
          <p:nvPr/>
        </p:nvSpPr>
        <p:spPr>
          <a:xfrm>
            <a:off x="1521226" y="4067174"/>
            <a:ext cx="66493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Used: </a:t>
            </a:r>
          </a:p>
          <a:p>
            <a:endParaRPr lang="en-US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 code (For developing Code)</a:t>
            </a:r>
          </a:p>
        </p:txBody>
      </p:sp>
    </p:spTree>
    <p:extLst>
      <p:ext uri="{BB962C8B-B14F-4D97-AF65-F5344CB8AC3E}">
        <p14:creationId xmlns:p14="http://schemas.microsoft.com/office/powerpoint/2010/main" xmlns="" val="3409082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52C7C2-53CB-00AC-4CE9-89ACFBB826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0881" y="56334"/>
            <a:ext cx="9144000" cy="667566"/>
          </a:xfrm>
        </p:spPr>
        <p:txBody>
          <a:bodyPr>
            <a:normAutofit fontScale="90000"/>
          </a:bodyPr>
          <a:lstStyle/>
          <a:p>
            <a:r>
              <a:rPr lang="en-US" sz="4800" b="1" u="sng" dirty="0"/>
              <a:t>Data Flow Diagram</a:t>
            </a:r>
            <a:endParaRPr lang="en-IN" sz="4800" b="1" u="sng" dirty="0"/>
          </a:p>
        </p:txBody>
      </p:sp>
      <p:pic>
        <p:nvPicPr>
          <p:cNvPr id="5" name="Picture 4" descr="make education easy level 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622" y="1105581"/>
            <a:ext cx="9429750" cy="41243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82834" y="5590902"/>
            <a:ext cx="5352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Level 0 DFD (Make Education Easy)</a:t>
            </a:r>
          </a:p>
        </p:txBody>
      </p:sp>
    </p:spTree>
    <p:extLst>
      <p:ext uri="{BB962C8B-B14F-4D97-AF65-F5344CB8AC3E}">
        <p14:creationId xmlns:p14="http://schemas.microsoft.com/office/powerpoint/2010/main" xmlns="" val="3149525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59585" y="-130631"/>
            <a:ext cx="4635333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300" b="1" u="sng" dirty="0">
                <a:latin typeface="+mj-lt"/>
              </a:rPr>
              <a:t>Data Flow Diagram</a:t>
            </a:r>
            <a:endParaRPr lang="en-US" sz="4300" dirty="0">
              <a:latin typeface="+mj-lt"/>
            </a:endParaRPr>
          </a:p>
        </p:txBody>
      </p:sp>
      <p:pic>
        <p:nvPicPr>
          <p:cNvPr id="4" name="Picture 3" descr="make education easy new level 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05" y="600891"/>
            <a:ext cx="9914709" cy="613954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3981" y="-143693"/>
            <a:ext cx="24990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u="sng" dirty="0" smtClean="0">
                <a:latin typeface="+mj-lt"/>
              </a:rPr>
              <a:t>ER </a:t>
            </a:r>
            <a:r>
              <a:rPr lang="en-US" sz="4000" b="1" u="sng" dirty="0" smtClean="0">
                <a:latin typeface="+mj-lt"/>
              </a:rPr>
              <a:t>Diagram</a:t>
            </a:r>
            <a:endParaRPr lang="en-US" sz="4000" dirty="0">
              <a:latin typeface="+mj-lt"/>
            </a:endParaRPr>
          </a:p>
        </p:txBody>
      </p:sp>
      <p:pic>
        <p:nvPicPr>
          <p:cNvPr id="3" name="Picture 2" descr="ERDDiagram1(MEE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417" y="522512"/>
            <a:ext cx="9431129" cy="621792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10298" y="-130633"/>
            <a:ext cx="362278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u="sng" dirty="0">
                <a:latin typeface="+mj-lt"/>
              </a:rPr>
              <a:t>User Interface Page</a:t>
            </a:r>
          </a:p>
        </p:txBody>
      </p:sp>
      <p:pic>
        <p:nvPicPr>
          <p:cNvPr id="3" name="Picture 2" descr="1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514" y="528934"/>
            <a:ext cx="4650377" cy="26035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15291" y="3148145"/>
            <a:ext cx="1682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     Home page</a:t>
            </a:r>
          </a:p>
        </p:txBody>
      </p:sp>
      <p:pic>
        <p:nvPicPr>
          <p:cNvPr id="5" name="Picture 4" descr="10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31875" y="511018"/>
            <a:ext cx="4454435" cy="2636220"/>
          </a:xfrm>
          <a:prstGeom prst="rect">
            <a:avLst/>
          </a:prstGeom>
        </p:spPr>
      </p:pic>
      <p:pic>
        <p:nvPicPr>
          <p:cNvPr id="6" name="Picture 5" descr="106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3658" y="3630679"/>
            <a:ext cx="4688422" cy="28072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16989" y="3161209"/>
            <a:ext cx="1324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Login page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15293" y="6413860"/>
            <a:ext cx="20347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Registration page</a:t>
            </a:r>
          </a:p>
        </p:txBody>
      </p:sp>
      <p:pic>
        <p:nvPicPr>
          <p:cNvPr id="9" name="Picture 8" descr="10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31874" y="3585702"/>
            <a:ext cx="4545874" cy="281509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51676" y="6361608"/>
            <a:ext cx="185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Developer page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58826" y="-73668"/>
            <a:ext cx="352660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b="1" u="sng" dirty="0">
                <a:latin typeface="+mj-lt"/>
              </a:rPr>
              <a:t>User Interface Page</a:t>
            </a:r>
          </a:p>
        </p:txBody>
      </p:sp>
      <p:pic>
        <p:nvPicPr>
          <p:cNvPr id="3" name="Picture 2" descr="1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4950" y="553047"/>
            <a:ext cx="4931678" cy="26604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84663" y="3226523"/>
            <a:ext cx="2239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Student Dashboard</a:t>
            </a:r>
          </a:p>
        </p:txBody>
      </p:sp>
      <p:pic>
        <p:nvPicPr>
          <p:cNvPr id="5" name="Picture 4" descr="10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82788" y="536340"/>
            <a:ext cx="5622795" cy="27163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07090" y="3226522"/>
            <a:ext cx="2227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Teacher Dashboard</a:t>
            </a:r>
          </a:p>
        </p:txBody>
      </p:sp>
      <p:pic>
        <p:nvPicPr>
          <p:cNvPr id="7" name="Picture 6" descr="107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61210" y="3692058"/>
            <a:ext cx="5839097" cy="27913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98132" y="6426923"/>
            <a:ext cx="30814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Enrolled Batch Details page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835</TotalTime>
  <Words>176</Words>
  <Application>Microsoft Office PowerPoint</Application>
  <PresentationFormat>Custom</PresentationFormat>
  <Paragraphs>58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Make Education Easy</vt:lpstr>
      <vt:lpstr>Objective Of This Project</vt:lpstr>
      <vt:lpstr>Domain</vt:lpstr>
      <vt:lpstr>Software and Technology Used</vt:lpstr>
      <vt:lpstr>Data Flow Diagram</vt:lpstr>
      <vt:lpstr>Slide 6</vt:lpstr>
      <vt:lpstr>Slide 7</vt:lpstr>
      <vt:lpstr>Slide 8</vt:lpstr>
      <vt:lpstr>Slide 9</vt:lpstr>
      <vt:lpstr>Slide 10</vt:lpstr>
      <vt:lpstr>Outcomes</vt:lpstr>
      <vt:lpstr>Slide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 Nearest Tutor</dc:title>
  <dc:creator>DIP DAS</dc:creator>
  <cp:lastModifiedBy>priyanka</cp:lastModifiedBy>
  <cp:revision>37</cp:revision>
  <dcterms:created xsi:type="dcterms:W3CDTF">2023-08-12T17:06:40Z</dcterms:created>
  <dcterms:modified xsi:type="dcterms:W3CDTF">2024-05-29T13:31:51Z</dcterms:modified>
</cp:coreProperties>
</file>